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60" r:id="rId4"/>
    <p:sldId id="263" r:id="rId5"/>
    <p:sldId id="259" r:id="rId6"/>
    <p:sldId id="262" r:id="rId7"/>
    <p:sldId id="264" r:id="rId8"/>
    <p:sldId id="270" r:id="rId9"/>
    <p:sldId id="265" r:id="rId10"/>
    <p:sldId id="271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54" autoAdjust="0"/>
    <p:restoredTop sz="94660"/>
  </p:normalViewPr>
  <p:slideViewPr>
    <p:cSldViewPr snapToGrid="0">
      <p:cViewPr varScale="1">
        <p:scale>
          <a:sx n="47" d="100"/>
          <a:sy n="47" d="100"/>
        </p:scale>
        <p:origin x="38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D3FB4-A69A-45BD-AAC3-0566D166623B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B0825-6C1B-48FD-BD05-DF2343EAE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852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B0825-6C1B-48FD-BD05-DF2343EAE3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72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B0825-6C1B-48FD-BD05-DF2343EAE35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929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ময়য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B0825-6C1B-48FD-BD05-DF2343EAE35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57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C44E9-B973-4D5B-B56C-12F89E1BD607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C3112-F9DE-4A39-8260-0629AB84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62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C44E9-B973-4D5B-B56C-12F89E1BD607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C3112-F9DE-4A39-8260-0629AB84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98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C44E9-B973-4D5B-B56C-12F89E1BD607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C3112-F9DE-4A39-8260-0629AB84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91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C44E9-B973-4D5B-B56C-12F89E1BD607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C3112-F9DE-4A39-8260-0629AB84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797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C44E9-B973-4D5B-B56C-12F89E1BD607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C3112-F9DE-4A39-8260-0629AB84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43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C44E9-B973-4D5B-B56C-12F89E1BD607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C3112-F9DE-4A39-8260-0629AB84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93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C44E9-B973-4D5B-B56C-12F89E1BD607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C3112-F9DE-4A39-8260-0629AB84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8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C44E9-B973-4D5B-B56C-12F89E1BD607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C3112-F9DE-4A39-8260-0629AB84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8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C44E9-B973-4D5B-B56C-12F89E1BD607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C3112-F9DE-4A39-8260-0629AB84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29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C44E9-B973-4D5B-B56C-12F89E1BD607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C3112-F9DE-4A39-8260-0629AB84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963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C44E9-B973-4D5B-B56C-12F89E1BD607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C3112-F9DE-4A39-8260-0629AB84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79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C44E9-B973-4D5B-B56C-12F89E1BD607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C3112-F9DE-4A39-8260-0629AB84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376" y="173631"/>
            <a:ext cx="7105668" cy="24912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458" y="2664852"/>
            <a:ext cx="7603686" cy="39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0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72169" y="2013937"/>
            <a:ext cx="541816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মোঃ আনোয়ার হোসেন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কম্পিঊটার)</a:t>
            </a:r>
          </a:p>
          <a:p>
            <a:pPr lvl="0"/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কুয়াতপুর যিন্নাতিয়া দাখিল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</a:p>
          <a:p>
            <a:pPr lvl="0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পাঁচবিবি, জয়পুরহাট। </a:t>
            </a: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আই ডি নং ( ১৯)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51225" y="569630"/>
            <a:ext cx="48118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n-BD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bn-BD" sz="6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422784" y="1390917"/>
            <a:ext cx="3421487" cy="4108361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riped Right Arrow 6"/>
          <p:cNvSpPr/>
          <p:nvPr/>
        </p:nvSpPr>
        <p:spPr>
          <a:xfrm>
            <a:off x="1030310" y="399245"/>
            <a:ext cx="1520915" cy="1287883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06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5378" y="455329"/>
            <a:ext cx="3978321" cy="110799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6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66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5760" y="1907386"/>
            <a:ext cx="5953759" cy="291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শ্রেণীঃ- নবম                             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বিষয়ঃ- কৃষি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সময়ঃ-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৪০ মিনিট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তারিখঃ-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২৫/১০/১৩ইং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721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32630" y="2137949"/>
            <a:ext cx="3578866" cy="28527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650" y="2137949"/>
            <a:ext cx="3503053" cy="2852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5410" y="5403448"/>
            <a:ext cx="3031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 </a:t>
            </a:r>
            <a:r>
              <a:rPr lang="bn-BD" sz="2400" dirty="0" smtClean="0">
                <a:solidFill>
                  <a:srgbClr val="00B0F0"/>
                </a:solidFill>
              </a:rPr>
              <a:t>চাপ কলের ব্যবহার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88665" y="270456"/>
            <a:ext cx="4958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bn-BD" sz="5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পস্থাপনা</a:t>
            </a:r>
            <a:endParaRPr lang="en-US" sz="5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568" y="2137949"/>
            <a:ext cx="3494307" cy="28623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32630" y="5341893"/>
            <a:ext cx="35788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B0F0"/>
                </a:solidFill>
              </a:rPr>
              <a:t>কাস্তের  ব্যবহার</a:t>
            </a:r>
            <a:endParaRPr lang="en-US" sz="2400" dirty="0">
              <a:solidFill>
                <a:srgbClr val="00B0F0"/>
              </a:solidFill>
            </a:endParaRPr>
          </a:p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18057" y="5403448"/>
            <a:ext cx="3494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পাওয়ার টেলার দ্বারা জমি চাষ</a:t>
            </a:r>
            <a:endParaRPr lang="en-US" sz="2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83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2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66076" y="1833700"/>
            <a:ext cx="3698543" cy="399197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2138" y="1878776"/>
            <a:ext cx="3657600" cy="399197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10938" y="5915824"/>
            <a:ext cx="8447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ছবিগুলি দেখে  কি বুঝ।</a:t>
            </a:r>
            <a:endParaRPr lang="en-US" sz="4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26340" y="1833701"/>
            <a:ext cx="3753134" cy="399197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50017" y="426324"/>
            <a:ext cx="6117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r>
              <a:rPr lang="bn-BD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BD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 </a:t>
            </a: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 যন্ত্রপাতি</a:t>
            </a:r>
            <a:endParaRPr lang="en-US" sz="4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8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22571" y="641986"/>
            <a:ext cx="3966116" cy="120032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</a:t>
            </a:r>
            <a:r>
              <a:rPr lang="bn-BD" sz="7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 </a:t>
            </a:r>
            <a:endParaRPr lang="en-US" sz="7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08549" y="2550201"/>
            <a:ext cx="5609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কৃষিযন্ত্র গুলির নাম</a:t>
            </a:r>
            <a:r>
              <a:rPr lang="en-US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 পারবে। </a:t>
            </a:r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08549" y="3258087"/>
            <a:ext cx="8666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হস্ত চালিত কৃষি যন্ত্রের কাজ ব্যাখ্যা করতে পারবে। </a:t>
            </a:r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08549" y="4150639"/>
            <a:ext cx="92528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</a:rPr>
              <a:t>বাংলাদেশের কৃষিতে উন্নত প্রযুক্তির যন্ত্রের ব্যবহার বিশ্লেষণ করতে পারবে।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5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20502" y="1713890"/>
            <a:ext cx="3357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6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triped Right Arrow 6"/>
          <p:cNvSpPr/>
          <p:nvPr/>
        </p:nvSpPr>
        <p:spPr>
          <a:xfrm>
            <a:off x="1023582" y="1244811"/>
            <a:ext cx="2129052" cy="1484742"/>
          </a:xfrm>
          <a:prstGeom prst="stripedRightArrow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61815" y="3063670"/>
            <a:ext cx="4421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কাস্তের ব্যবহার লিখ।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21122" y="4217159"/>
            <a:ext cx="8113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পাওয়ার টেলারের ব্যবহার লিখ</a:t>
            </a:r>
            <a:r>
              <a:rPr lang="bn-BD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52883" y="5200697"/>
            <a:ext cx="56501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চাপকল</a:t>
            </a:r>
            <a:r>
              <a:rPr lang="bn-BD" sz="4000" dirty="0" smtClean="0">
                <a:solidFill>
                  <a:srgbClr val="0070C0"/>
                </a:solidFill>
              </a:rPr>
              <a:t> </a:t>
            </a:r>
            <a:r>
              <a:rPr lang="bn-BD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 কি করা হয়</a:t>
            </a:r>
            <a:r>
              <a:rPr lang="bn-BD" dirty="0" smtClean="0">
                <a:solidFill>
                  <a:srgbClr val="0070C0"/>
                </a:solidFill>
              </a:rPr>
              <a:t>।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Striped Right Arrow 8"/>
          <p:cNvSpPr/>
          <p:nvPr/>
        </p:nvSpPr>
        <p:spPr>
          <a:xfrm>
            <a:off x="1023582" y="3152633"/>
            <a:ext cx="2129051" cy="74270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Striped Right Arrow 9"/>
          <p:cNvSpPr/>
          <p:nvPr/>
        </p:nvSpPr>
        <p:spPr>
          <a:xfrm>
            <a:off x="1023582" y="4160771"/>
            <a:ext cx="2129051" cy="74270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riped Right Arrow 10"/>
          <p:cNvSpPr/>
          <p:nvPr/>
        </p:nvSpPr>
        <p:spPr>
          <a:xfrm>
            <a:off x="1023582" y="5164078"/>
            <a:ext cx="2129051" cy="74270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0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2" grpId="0"/>
      <p:bldP spid="5" grpId="0"/>
      <p:bldP spid="8" grpId="0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5472" y="618185"/>
            <a:ext cx="691595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</a:t>
            </a: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</a:p>
          <a:p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7400" y="1880069"/>
            <a:ext cx="87222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(১) কাস্তে  পাকা ফসল কাটার জন্য ব্যবহার হয় ।</a:t>
            </a:r>
            <a:endParaRPr lang="en-US" sz="4000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48118" y="2588162"/>
            <a:ext cx="1006180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(২) পাওয়ার টেলার দ্বারা অল্প সমায়ে উত্তম রূপে জমি চাষ হয়। </a:t>
            </a:r>
          </a:p>
          <a:p>
            <a:r>
              <a:rPr lang="bn-BD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smtClean="0">
                <a:solidFill>
                  <a:srgbClr val="00B0F0"/>
                </a:solidFill>
              </a:rPr>
              <a:t>(</a:t>
            </a:r>
            <a:r>
              <a:rPr lang="bn-BD" sz="3600" dirty="0" smtClean="0">
                <a:solidFill>
                  <a:srgbClr val="00B0F0"/>
                </a:solidFill>
              </a:rPr>
              <a:t>৩) </a:t>
            </a:r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চাপকল </a:t>
            </a:r>
            <a:r>
              <a:rPr lang="bn-BD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  জমিতে পানি ছেচ দেওয়া হয় </a:t>
            </a:r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65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76967" y="992523"/>
            <a:ext cx="4067033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দলিয়  কাজ </a:t>
            </a:r>
            <a:endParaRPr lang="en-US" sz="6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triped Right Arrow 4"/>
          <p:cNvSpPr/>
          <p:nvPr/>
        </p:nvSpPr>
        <p:spPr>
          <a:xfrm>
            <a:off x="1405721" y="933973"/>
            <a:ext cx="2129050" cy="1132764"/>
          </a:xfrm>
          <a:prstGeom prst="stripedRightArrow">
            <a:avLst/>
          </a:prstGeom>
          <a:solidFill>
            <a:srgbClr val="00B0F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34771" y="2655893"/>
            <a:ext cx="8325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কাস্তে দ্বারা কি করা হয় </a:t>
            </a:r>
            <a:r>
              <a:rPr lang="bn-BD" sz="5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5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34771" y="3811431"/>
            <a:ext cx="8494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 কাজে চাপকলের  ব্যবহার লিখ ।</a:t>
            </a:r>
            <a:endParaRPr lang="en-US" sz="4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506829" y="2562897"/>
            <a:ext cx="1803042" cy="8242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1506829" y="3811431"/>
            <a:ext cx="1841678" cy="6886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5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2" grpId="0"/>
      <p:bldP spid="3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8642" y="2601678"/>
            <a:ext cx="10084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(১) কাস্তে দ্বারা জমির পাকা ধান কাটা হয়।</a:t>
            </a:r>
            <a:endParaRPr lang="en-US" sz="3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1218" y="3729280"/>
            <a:ext cx="11127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(২) কৃষি কাজে চাপ কলের মাধ্যমে বিভিন্ন  প্রকার  কৃষি ফসলের পানি ছেচ করা হয়।  </a:t>
            </a:r>
            <a:endParaRPr lang="en-US" sz="3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7290" y="1249251"/>
            <a:ext cx="47523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</a:p>
        </p:txBody>
      </p:sp>
    </p:spTree>
    <p:extLst>
      <p:ext uri="{BB962C8B-B14F-4D97-AF65-F5344CB8AC3E}">
        <p14:creationId xmlns:p14="http://schemas.microsoft.com/office/powerpoint/2010/main" val="407933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93326" y="1078173"/>
            <a:ext cx="45310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BD" sz="60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triped Right Arrow 3"/>
          <p:cNvSpPr/>
          <p:nvPr/>
        </p:nvSpPr>
        <p:spPr>
          <a:xfrm>
            <a:off x="354841" y="910440"/>
            <a:ext cx="2210938" cy="1378424"/>
          </a:xfrm>
          <a:prstGeom prst="stripedRightArrow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65779" y="2479448"/>
            <a:ext cx="8461612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১।কৃষি কাজে  ব্যবহিত  যন্ত্রগুলির নাম লিখ ।</a:t>
            </a:r>
            <a:endParaRPr lang="en-US" sz="32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65779" y="3412903"/>
            <a:ext cx="95146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BD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 কাজে </a:t>
            </a:r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পাওয়ার টেলার  ব্যব হারের সুবিধা গুলি লিখ।</a:t>
            </a:r>
            <a:endParaRPr lang="en-US" sz="32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65779" y="4193934"/>
            <a:ext cx="7093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ধান মারায়ে পা চালিত যন্তেরের সুবিধা বর্ণনা কর</a:t>
            </a:r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</a:rPr>
              <a:t>।</a:t>
            </a:r>
            <a:endParaRPr 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00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2" grpId="0"/>
      <p:bldP spid="6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26090" y="996287"/>
            <a:ext cx="38896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6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Bent Arrow 3"/>
          <p:cNvSpPr/>
          <p:nvPr/>
        </p:nvSpPr>
        <p:spPr>
          <a:xfrm>
            <a:off x="1228298" y="996287"/>
            <a:ext cx="1992573" cy="2169994"/>
          </a:xfrm>
          <a:prstGeom prst="ben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20871" y="2934269"/>
            <a:ext cx="82352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 </a:t>
            </a:r>
            <a:r>
              <a:rPr lang="bn-BD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 ব্যবহৃত </a:t>
            </a:r>
            <a:r>
              <a:rPr lang="bn-BD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 গুলির </a:t>
            </a:r>
            <a:r>
              <a:rPr lang="bn-BD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সম্পর্কে  বিস্তারিত লিখ। 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71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8615382" y="2704454"/>
            <a:ext cx="59072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14428" y="-181372"/>
            <a:ext cx="648208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99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99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775012" y="2239454"/>
            <a:ext cx="8404412" cy="4376499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50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</TotalTime>
  <Words>246</Words>
  <Application>Microsoft Office PowerPoint</Application>
  <PresentationFormat>Widescreen</PresentationFormat>
  <Paragraphs>48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226</cp:revision>
  <dcterms:created xsi:type="dcterms:W3CDTF">2013-10-25T08:55:28Z</dcterms:created>
  <dcterms:modified xsi:type="dcterms:W3CDTF">2013-10-30T17:43:51Z</dcterms:modified>
</cp:coreProperties>
</file>